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68"/>
  </p:normalViewPr>
  <p:slideViewPr>
    <p:cSldViewPr snapToGrid="0">
      <p:cViewPr varScale="1">
        <p:scale>
          <a:sx n="92" d="100"/>
          <a:sy n="92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4517-8E6F-3701-31D9-CA9AE2ED4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5FB3C-74DE-A35D-8422-6609025FB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30E4-A625-940D-9DB0-C3EA77B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15B13-D3C1-94B0-5689-77FEBCED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E89C3-90FE-45F3-BA98-27D9ABE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A0F5-7B66-5E7C-4A6E-663CBDA1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487D9-318F-C2A1-E246-DC9492CC7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52AD-A1D6-13D0-0A6D-6E661687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A9DC4-0BE2-31D6-58A7-A1AD4A14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B2A1-606F-2643-6999-D95354A2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EA9EC-1BA1-B038-88C5-293AAE4FF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C7683-748D-735D-20FD-BA3F72CD1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B7B8-7E2A-037D-73B4-17421B37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B60C-8D91-F5C4-3A5B-880489E8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5A8DA-62CC-992D-760A-5A974A09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611A-A486-E454-D041-6D6C0A1E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BA04-32D0-DA6C-6907-94554A2E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92C88-DE2A-4699-FA2D-3E673079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52DF9-0194-D062-A173-E2571DC6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AD04-0394-80C0-1146-C15DE73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3D78-F425-F7FD-5C87-F92D79FA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3C9E-07F0-0BF6-5FAB-9E00E6354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3ED8-2473-D300-42D9-B67FB8E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FFF3-FF39-6EC4-446B-39259363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8B0C-86D5-D961-9BD2-ABE23C54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7531-348E-1AF3-F608-70D884AA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152-3EC3-30F9-F757-09CC637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97777-1764-CE0D-A3D1-D931098C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E398B-917A-1F1D-938D-7431F0411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A541-539F-9D43-BC98-C23F8565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5A3A2-8880-836A-3E7F-0B9ABD95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9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742A-93A5-6671-11E5-ECB6AC1F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2B60B-E67E-275E-47EA-A067D5F9F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CB2BE-4777-752A-A5F4-DA7CC91E0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0D8C2-35FB-6253-03CE-D400FE4C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3697A-8E96-12A4-BFEB-43D0CD3D7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526A0-BD23-70E0-FCD1-4A1C3150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D5849-7CF1-7C28-2CAA-9DC08904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97AF6-AD95-707F-0FE8-54FF6EFE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7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86D8-D3C8-9F91-CA3B-2699B38C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A4888-160B-F3DF-E290-AC47B85B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4939D-EA04-28B2-2CDD-1C882414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382F7-6267-48EE-7314-D42A476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45AD5-F9FB-2E48-2107-3445970F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8024A-3FE7-B242-5F9D-0FB5E1F6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77968-747C-CEA4-AD4A-33414F77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3849-1FF8-5085-8C51-7EE9F67E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A616A-7238-FDBE-9727-0497AF23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92131-A7E5-9184-80B3-105EA7AC1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A8F26-DE95-16EA-7B8D-89353DF5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184FD-EC3A-6A84-5072-400D5306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E980-AC08-1404-7C7B-051548A1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4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75C7-0A88-4FA3-C3CF-DE527140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7A226-DD1B-8083-F15E-E1EC10FDE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928A5-6745-1E94-F98B-07019F640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400C3-B358-A88D-B81D-B5125F8C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8002-055F-CCE2-D0A4-4A85B7B5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A9527-8E64-56E1-941C-88F993BB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8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CFFC8-F4A8-7C43-E3BB-F824692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9720-5409-E9C7-2F85-A7EA7D57F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14F40-A054-2E5E-3FF4-749AD9543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6CF4C-CFA0-3749-A65E-70B24C9997C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0A329-D6F8-DC89-AAD5-E51410AD7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F5A3-B4B8-9E54-1506-6098C303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EE71D1-D9DA-3D4E-8678-DA7277120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A7B50C-F349-5B0E-AA4A-53E37FE2682F}"/>
              </a:ext>
            </a:extLst>
          </p:cNvPr>
          <p:cNvSpPr txBox="1"/>
          <p:nvPr/>
        </p:nvSpPr>
        <p:spPr>
          <a:xfrm>
            <a:off x="701039" y="519970"/>
            <a:ext cx="103196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  value of the mean free path:</a:t>
            </a:r>
          </a:p>
          <a:p>
            <a:r>
              <a:rPr lang="en-US" dirty="0"/>
              <a:t> -----------------------------------------------------------------</a:t>
            </a:r>
          </a:p>
          <a:p>
            <a:r>
              <a:rPr lang="en-US" dirty="0"/>
              <a:t>  average mean free path in the cluster     : </a:t>
            </a:r>
            <a:r>
              <a:rPr lang="en-US" dirty="0" err="1"/>
              <a:t>mfp</a:t>
            </a:r>
            <a:r>
              <a:rPr lang="en-US" dirty="0"/>
              <a:t> =  16.31011  angstrom at energy   58.79890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-----------------------------------------------------------------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  =========  E =  800.00 eV     MEAN FREE PATH = 15.395 ANGSTROEMS  =========</a:t>
            </a:r>
          </a:p>
          <a:p>
            <a:r>
              <a:rPr lang="en-US" dirty="0"/>
              <a:t>    LATTICE PARAMETER A =  1.000 ANGSTROEMS    MEAN FREE PATH = 15.395 * A</a:t>
            </a:r>
          </a:p>
          <a:p>
            <a:endParaRPr 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1 Hartree =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27.2114 eV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1 Rydberg =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13.6057 eV</a:t>
            </a:r>
            <a:b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つまり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1 Hartree = 2 Rydberg）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67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16DB-FC5F-431D-1DB8-AF98D672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D55086-F5CB-C7FF-CA92-6A8EA68B5DC1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54CC7-6BEF-5B54-95AD-EEC4586B0B49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2F891-3DE9-D115-C70B-B385B4AC7371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CFE2D-0A43-5CA8-2A43-ADBE700D3A27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20</a:t>
            </a:r>
          </a:p>
        </p:txBody>
      </p:sp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1D93017D-B877-95B0-1AF6-D195CEB0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94" t="11316" r="11792" b="10504"/>
          <a:stretch>
            <a:fillRect/>
          </a:stretch>
        </p:blipFill>
        <p:spPr>
          <a:xfrm>
            <a:off x="8183880" y="1197864"/>
            <a:ext cx="4005102" cy="4253523"/>
          </a:xfrm>
          <a:prstGeom prst="rect">
            <a:avLst/>
          </a:prstGeom>
        </p:spPr>
      </p:pic>
      <p:pic>
        <p:nvPicPr>
          <p:cNvPr id="6" name="Picture 5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8F2DFE74-1227-72E4-D577-EA80B40B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36" t="11238" r="11968" b="10567"/>
          <a:stretch>
            <a:fillRect/>
          </a:stretch>
        </p:blipFill>
        <p:spPr>
          <a:xfrm>
            <a:off x="91440" y="1197864"/>
            <a:ext cx="3998682" cy="4254340"/>
          </a:xfrm>
          <a:prstGeom prst="rect">
            <a:avLst/>
          </a:prstGeom>
        </p:spPr>
      </p:pic>
      <p:pic>
        <p:nvPicPr>
          <p:cNvPr id="7" name="Picture 6" descr="A blue and green circle with a white line&#10;&#10;AI-generated content may be incorrect.">
            <a:extLst>
              <a:ext uri="{FF2B5EF4-FFF2-40B4-BE49-F238E27FC236}">
                <a16:creationId xmlns:a16="http://schemas.microsoft.com/office/drawing/2014/main" id="{393A636C-99C8-BD8A-87AC-F9B35B83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36" t="11090" r="11968" b="10526"/>
          <a:stretch>
            <a:fillRect/>
          </a:stretch>
        </p:blipFill>
        <p:spPr>
          <a:xfrm>
            <a:off x="4096512" y="1197864"/>
            <a:ext cx="3998682" cy="426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86498-0B1F-1E80-6E72-5BE6819FAE99}"/>
              </a:ext>
            </a:extLst>
          </p:cNvPr>
          <p:cNvSpPr txBox="1"/>
          <p:nvPr/>
        </p:nvSpPr>
        <p:spPr>
          <a:xfrm>
            <a:off x="2092203" y="296091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13.71093  angstrom at energy   44.09920</a:t>
            </a:r>
          </a:p>
        </p:txBody>
      </p:sp>
    </p:spTree>
    <p:extLst>
      <p:ext uri="{BB962C8B-B14F-4D97-AF65-F5344CB8AC3E}">
        <p14:creationId xmlns:p14="http://schemas.microsoft.com/office/powerpoint/2010/main" val="274423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E7BDB-619F-B0F1-EA95-731602F5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8FBC31-FB41-3B74-6371-E28EB954FB70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7C149-44B0-64EE-1DC3-D855A1DBB93F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B4FE2-45C1-BD33-BC44-A7522236E616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65D97-C0E9-5F1D-55D3-9C5B3192A043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25</a:t>
            </a:r>
          </a:p>
        </p:txBody>
      </p:sp>
      <p:pic>
        <p:nvPicPr>
          <p:cNvPr id="2" name="Picture 1" descr="A circular object with a scale&#10;&#10;AI-generated content may be incorrect.">
            <a:extLst>
              <a:ext uri="{FF2B5EF4-FFF2-40B4-BE49-F238E27FC236}">
                <a16:creationId xmlns:a16="http://schemas.microsoft.com/office/drawing/2014/main" id="{1CFC57D1-9C85-3FCD-F5AB-07EC959E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4" t="11278" r="11780" b="10526"/>
          <a:stretch>
            <a:fillRect/>
          </a:stretch>
        </p:blipFill>
        <p:spPr>
          <a:xfrm>
            <a:off x="8183880" y="1197864"/>
            <a:ext cx="3998682" cy="4254395"/>
          </a:xfrm>
          <a:prstGeom prst="rect">
            <a:avLst/>
          </a:prstGeom>
        </p:spPr>
      </p:pic>
      <p:pic>
        <p:nvPicPr>
          <p:cNvPr id="4" name="Picture 3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994D3200-B8D7-18E9-4309-A6D5457F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12" t="11294" r="11215" b="10510"/>
          <a:stretch>
            <a:fillRect/>
          </a:stretch>
        </p:blipFill>
        <p:spPr>
          <a:xfrm>
            <a:off x="91440" y="1197864"/>
            <a:ext cx="4019194" cy="4254395"/>
          </a:xfrm>
          <a:prstGeom prst="rect">
            <a:avLst/>
          </a:prstGeom>
        </p:spPr>
      </p:pic>
      <p:pic>
        <p:nvPicPr>
          <p:cNvPr id="5" name="Picture 4" descr="A circular object with a scale&#10;&#10;AI-generated content may be incorrect.">
            <a:extLst>
              <a:ext uri="{FF2B5EF4-FFF2-40B4-BE49-F238E27FC236}">
                <a16:creationId xmlns:a16="http://schemas.microsoft.com/office/drawing/2014/main" id="{B30B203D-9524-C76D-F8C6-C5B42DFE98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00" t="11278" r="11215" b="10526"/>
          <a:stretch>
            <a:fillRect/>
          </a:stretch>
        </p:blipFill>
        <p:spPr>
          <a:xfrm>
            <a:off x="4096512" y="1197864"/>
            <a:ext cx="4008965" cy="425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EA1A0-7C1C-A822-EE40-65B0B46AD96C}"/>
              </a:ext>
            </a:extLst>
          </p:cNvPr>
          <p:cNvSpPr txBox="1"/>
          <p:nvPr/>
        </p:nvSpPr>
        <p:spPr>
          <a:xfrm>
            <a:off x="2092203" y="296091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14.09669  angstrom at energy   44.09920</a:t>
            </a:r>
          </a:p>
        </p:txBody>
      </p:sp>
    </p:spTree>
    <p:extLst>
      <p:ext uri="{BB962C8B-B14F-4D97-AF65-F5344CB8AC3E}">
        <p14:creationId xmlns:p14="http://schemas.microsoft.com/office/powerpoint/2010/main" val="22993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51FA-0161-77C1-C3DD-53DA4918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4AE263-46DF-7F63-B3C8-611AE087548D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6E6B8-72F5-FA4A-AC52-0A317C265FC5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BF120-AF8B-5CC0-A9BA-95DDE3301A0C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1638A1-E594-CF36-7CE6-1C68C4C057C9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BD8F7-9312-E9CF-D673-247A0386E4EC}"/>
              </a:ext>
            </a:extLst>
          </p:cNvPr>
          <p:cNvSpPr txBox="1"/>
          <p:nvPr/>
        </p:nvSpPr>
        <p:spPr>
          <a:xfrm>
            <a:off x="2092203" y="296091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14.42201  angstrom at energy   44.09920</a:t>
            </a:r>
          </a:p>
        </p:txBody>
      </p:sp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FB1017AB-F9D3-E1CD-9CA8-33B75F55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2" t="11484" r="11485" b="10308"/>
          <a:stretch>
            <a:fillRect/>
          </a:stretch>
        </p:blipFill>
        <p:spPr>
          <a:xfrm>
            <a:off x="8183880" y="1197864"/>
            <a:ext cx="4005048" cy="4255047"/>
          </a:xfrm>
          <a:prstGeom prst="rect">
            <a:avLst/>
          </a:prstGeom>
        </p:spPr>
      </p:pic>
      <p:pic>
        <p:nvPicPr>
          <p:cNvPr id="9" name="Picture 8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FCF4D14F-C33E-1DA1-3163-CBE5295D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12" t="11284" r="11403" b="10627"/>
          <a:stretch>
            <a:fillRect/>
          </a:stretch>
        </p:blipFill>
        <p:spPr>
          <a:xfrm>
            <a:off x="91440" y="1197864"/>
            <a:ext cx="4008965" cy="4248573"/>
          </a:xfrm>
          <a:prstGeom prst="rect">
            <a:avLst/>
          </a:prstGeom>
        </p:spPr>
      </p:pic>
      <p:pic>
        <p:nvPicPr>
          <p:cNvPr id="14" name="Picture 13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EE8A584A-8BF1-9747-CB1C-D35FCFEC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00" t="11537" r="11216" b="10267"/>
          <a:stretch>
            <a:fillRect/>
          </a:stretch>
        </p:blipFill>
        <p:spPr>
          <a:xfrm>
            <a:off x="4096512" y="1197864"/>
            <a:ext cx="4008910" cy="42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9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E4D0-A7EE-DBF0-4737-42C2BF948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E0F9FA-0477-0CAA-02F8-693D3D750893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ED552-C939-D994-87DD-8410E9AC3191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EC66E-4D55-7432-A311-0E00B1D53567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4E85F9-E5E5-BAAD-E4B8-76DFE0493A37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AA6BD-E669-E38D-B3BC-BEB823D32AC4}"/>
              </a:ext>
            </a:extLst>
          </p:cNvPr>
          <p:cNvSpPr txBox="1"/>
          <p:nvPr/>
        </p:nvSpPr>
        <p:spPr>
          <a:xfrm>
            <a:off x="2092203" y="296091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14.61560  angstrom at energy   44.09920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F8D0D086-1383-3A55-AE31-EB8C5C5D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4" t="11415" r="11780" b="10389"/>
          <a:stretch>
            <a:fillRect/>
          </a:stretch>
        </p:blipFill>
        <p:spPr>
          <a:xfrm>
            <a:off x="8183880" y="1197864"/>
            <a:ext cx="3998682" cy="4254395"/>
          </a:xfrm>
          <a:prstGeom prst="rect">
            <a:avLst/>
          </a:prstGeom>
        </p:spPr>
      </p:pic>
      <p:pic>
        <p:nvPicPr>
          <p:cNvPr id="4" name="Picture 3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678E0744-3AEB-A82D-EF79-594B1A1B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73" t="11294" r="12531" b="10510"/>
          <a:stretch>
            <a:fillRect/>
          </a:stretch>
        </p:blipFill>
        <p:spPr>
          <a:xfrm>
            <a:off x="9144" y="1197864"/>
            <a:ext cx="3998682" cy="4254395"/>
          </a:xfrm>
          <a:prstGeom prst="rect">
            <a:avLst/>
          </a:prstGeom>
        </p:spPr>
      </p:pic>
      <p:pic>
        <p:nvPicPr>
          <p:cNvPr id="5" name="Picture 4" descr="A blue circle with a white line&#10;&#10;AI-generated content may be incorrect.">
            <a:extLst>
              <a:ext uri="{FF2B5EF4-FFF2-40B4-BE49-F238E27FC236}">
                <a16:creationId xmlns:a16="http://schemas.microsoft.com/office/drawing/2014/main" id="{2AB305CF-65A8-B7F1-D73F-EF921BEB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48" t="11294" r="12155" b="10510"/>
          <a:stretch>
            <a:fillRect/>
          </a:stretch>
        </p:blipFill>
        <p:spPr>
          <a:xfrm>
            <a:off x="4096512" y="1197864"/>
            <a:ext cx="3998737" cy="42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a chart&#10;&#10;AI-generated content may be incorrect.">
            <a:extLst>
              <a:ext uri="{FF2B5EF4-FFF2-40B4-BE49-F238E27FC236}">
                <a16:creationId xmlns:a16="http://schemas.microsoft.com/office/drawing/2014/main" id="{55E11D2C-BAB0-6AA8-C79D-6E54C9EB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5" t="11375" r="8859" b="10248"/>
          <a:stretch>
            <a:fillRect/>
          </a:stretch>
        </p:blipFill>
        <p:spPr>
          <a:xfrm>
            <a:off x="8179763" y="1289304"/>
            <a:ext cx="4012237" cy="3655065"/>
          </a:xfrm>
          <a:prstGeom prst="rect">
            <a:avLst/>
          </a:prstGeom>
        </p:spPr>
      </p:pic>
      <p:pic>
        <p:nvPicPr>
          <p:cNvPr id="7" name="Picture 6" descr="A circular object with a graph&#10;&#10;AI-generated content may be incorrect.">
            <a:extLst>
              <a:ext uri="{FF2B5EF4-FFF2-40B4-BE49-F238E27FC236}">
                <a16:creationId xmlns:a16="http://schemas.microsoft.com/office/drawing/2014/main" id="{742BB7CF-0392-D6AF-DBD2-81D7EBB0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0" t="11375" r="10210" b="10248"/>
          <a:stretch>
            <a:fillRect/>
          </a:stretch>
        </p:blipFill>
        <p:spPr>
          <a:xfrm>
            <a:off x="84234" y="1286890"/>
            <a:ext cx="3938741" cy="3655065"/>
          </a:xfrm>
          <a:prstGeom prst="rect">
            <a:avLst/>
          </a:prstGeom>
        </p:spPr>
      </p:pic>
      <p:pic>
        <p:nvPicPr>
          <p:cNvPr id="9" name="Picture 8" descr="A circular object with a graph&#10;&#10;AI-generated content may be incorrect.">
            <a:extLst>
              <a:ext uri="{FF2B5EF4-FFF2-40B4-BE49-F238E27FC236}">
                <a16:creationId xmlns:a16="http://schemas.microsoft.com/office/drawing/2014/main" id="{30C49DC2-6F2B-E7A2-4EB2-5EE3DCA1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6" t="11261" r="10285" b="10360"/>
          <a:stretch>
            <a:fillRect/>
          </a:stretch>
        </p:blipFill>
        <p:spPr>
          <a:xfrm>
            <a:off x="4126652" y="1289304"/>
            <a:ext cx="3938695" cy="3655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B0421-D3B9-47A2-CCA0-061D69A4E2DC}"/>
              </a:ext>
            </a:extLst>
          </p:cNvPr>
          <p:cNvSpPr txBox="1"/>
          <p:nvPr/>
        </p:nvSpPr>
        <p:spPr>
          <a:xfrm>
            <a:off x="1575412" y="49383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61660-526E-7D4D-B83D-1963F1CE2C1D}"/>
              </a:ext>
            </a:extLst>
          </p:cNvPr>
          <p:cNvSpPr txBox="1"/>
          <p:nvPr/>
        </p:nvSpPr>
        <p:spPr>
          <a:xfrm>
            <a:off x="5721425" y="4971603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4D9C1-D171-7CCF-9E18-35C9FC334A71}"/>
              </a:ext>
            </a:extLst>
          </p:cNvPr>
          <p:cNvSpPr txBox="1"/>
          <p:nvPr/>
        </p:nvSpPr>
        <p:spPr>
          <a:xfrm>
            <a:off x="9557919" y="4952378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BC4D9-BDA3-D9B4-E933-75D883DAA669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10</a:t>
            </a:r>
          </a:p>
        </p:txBody>
      </p:sp>
    </p:spTree>
    <p:extLst>
      <p:ext uri="{BB962C8B-B14F-4D97-AF65-F5344CB8AC3E}">
        <p14:creationId xmlns:p14="http://schemas.microsoft.com/office/powerpoint/2010/main" val="362609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EC39E-D9C0-2F73-8DB6-DC11F779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752A81-3D29-F4DF-3CD6-B1954544AFC1}"/>
              </a:ext>
            </a:extLst>
          </p:cNvPr>
          <p:cNvSpPr txBox="1"/>
          <p:nvPr/>
        </p:nvSpPr>
        <p:spPr>
          <a:xfrm>
            <a:off x="1575412" y="49383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5B208-4698-C246-A1BB-CB9B0FA737D0}"/>
              </a:ext>
            </a:extLst>
          </p:cNvPr>
          <p:cNvSpPr txBox="1"/>
          <p:nvPr/>
        </p:nvSpPr>
        <p:spPr>
          <a:xfrm>
            <a:off x="5721425" y="4971603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9DF83-2763-A1D7-B4A2-9919266F696F}"/>
              </a:ext>
            </a:extLst>
          </p:cNvPr>
          <p:cNvSpPr txBox="1"/>
          <p:nvPr/>
        </p:nvSpPr>
        <p:spPr>
          <a:xfrm>
            <a:off x="9557919" y="4952378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42A68-58B3-9CFB-E121-8EE48E894F2C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15</a:t>
            </a:r>
          </a:p>
        </p:txBody>
      </p:sp>
      <p:pic>
        <p:nvPicPr>
          <p:cNvPr id="6" name="Picture 5" descr="A circular object with a number of lines and numbers&#10;&#10;AI-generated content may be incorrect.">
            <a:extLst>
              <a:ext uri="{FF2B5EF4-FFF2-40B4-BE49-F238E27FC236}">
                <a16:creationId xmlns:a16="http://schemas.microsoft.com/office/drawing/2014/main" id="{0050D64E-5BE3-3BAB-D3AC-ACFFE355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3" t="11396" r="11714" b="10291"/>
          <a:stretch>
            <a:fillRect/>
          </a:stretch>
        </p:blipFill>
        <p:spPr>
          <a:xfrm>
            <a:off x="8183880" y="1289304"/>
            <a:ext cx="3886185" cy="3652079"/>
          </a:xfrm>
          <a:prstGeom prst="rect">
            <a:avLst/>
          </a:prstGeom>
        </p:spPr>
      </p:pic>
      <p:pic>
        <p:nvPicPr>
          <p:cNvPr id="14" name="Picture 13" descr="A circular object with a graph&#10;&#10;AI-generated content may be incorrect.">
            <a:extLst>
              <a:ext uri="{FF2B5EF4-FFF2-40B4-BE49-F238E27FC236}">
                <a16:creationId xmlns:a16="http://schemas.microsoft.com/office/drawing/2014/main" id="{9D22908F-389E-B995-F30A-164B2494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3" t="11289" r="11793" b="9434"/>
          <a:stretch>
            <a:fillRect/>
          </a:stretch>
        </p:blipFill>
        <p:spPr>
          <a:xfrm>
            <a:off x="82296" y="1289304"/>
            <a:ext cx="3886231" cy="3697035"/>
          </a:xfrm>
          <a:prstGeom prst="rect">
            <a:avLst/>
          </a:prstGeom>
        </p:spPr>
      </p:pic>
      <p:pic>
        <p:nvPicPr>
          <p:cNvPr id="16" name="Picture 15" descr="A circular object with a number of lines and numbers&#10;&#10;AI-generated content may be incorrect.">
            <a:extLst>
              <a:ext uri="{FF2B5EF4-FFF2-40B4-BE49-F238E27FC236}">
                <a16:creationId xmlns:a16="http://schemas.microsoft.com/office/drawing/2014/main" id="{AC720B6F-2DDE-8319-00BF-CFFE66E1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11001" r="11647" b="9688"/>
          <a:stretch>
            <a:fillRect/>
          </a:stretch>
        </p:blipFill>
        <p:spPr>
          <a:xfrm>
            <a:off x="4123944" y="1289304"/>
            <a:ext cx="3886185" cy="36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4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6788-4BE9-FBCA-3D2C-A3EEB408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64F8240-A05C-63E9-3BE7-E943CF19110D}"/>
              </a:ext>
            </a:extLst>
          </p:cNvPr>
          <p:cNvSpPr txBox="1"/>
          <p:nvPr/>
        </p:nvSpPr>
        <p:spPr>
          <a:xfrm>
            <a:off x="1575412" y="49383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DE76A-0139-F8A7-EFF4-0F2CFB35D8A9}"/>
              </a:ext>
            </a:extLst>
          </p:cNvPr>
          <p:cNvSpPr txBox="1"/>
          <p:nvPr/>
        </p:nvSpPr>
        <p:spPr>
          <a:xfrm>
            <a:off x="5721425" y="4971603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400DE-BF1F-7FBC-28C8-A66215D9A46A}"/>
              </a:ext>
            </a:extLst>
          </p:cNvPr>
          <p:cNvSpPr txBox="1"/>
          <p:nvPr/>
        </p:nvSpPr>
        <p:spPr>
          <a:xfrm>
            <a:off x="9557919" y="4952378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04E18-8A83-B2A0-7893-657263C388BA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20</a:t>
            </a:r>
          </a:p>
        </p:txBody>
      </p:sp>
      <p:pic>
        <p:nvPicPr>
          <p:cNvPr id="3" name="Picture 2" descr="A circular object with a graph&#10;&#10;AI-generated content may be incorrect.">
            <a:extLst>
              <a:ext uri="{FF2B5EF4-FFF2-40B4-BE49-F238E27FC236}">
                <a16:creationId xmlns:a16="http://schemas.microsoft.com/office/drawing/2014/main" id="{33F0EA92-D846-0915-70B4-4D8764B6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9" t="11205" r="11657" b="9589"/>
          <a:stretch>
            <a:fillRect/>
          </a:stretch>
        </p:blipFill>
        <p:spPr>
          <a:xfrm>
            <a:off x="8183880" y="1289304"/>
            <a:ext cx="3886231" cy="3693724"/>
          </a:xfrm>
          <a:prstGeom prst="rect">
            <a:avLst/>
          </a:prstGeom>
        </p:spPr>
      </p:pic>
      <p:pic>
        <p:nvPicPr>
          <p:cNvPr id="6" name="Picture 5" descr="A blue circle with a green circle and a green line&#10;&#10;AI-generated content may be incorrect.">
            <a:extLst>
              <a:ext uri="{FF2B5EF4-FFF2-40B4-BE49-F238E27FC236}">
                <a16:creationId xmlns:a16="http://schemas.microsoft.com/office/drawing/2014/main" id="{5CE2F517-65DF-0368-854C-53303AED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0" t="11000" r="11647" b="9689"/>
          <a:stretch>
            <a:fillRect/>
          </a:stretch>
        </p:blipFill>
        <p:spPr>
          <a:xfrm>
            <a:off x="82296" y="1289305"/>
            <a:ext cx="3886185" cy="3698621"/>
          </a:xfrm>
          <a:prstGeom prst="rect">
            <a:avLst/>
          </a:prstGeom>
        </p:spPr>
      </p:pic>
      <p:pic>
        <p:nvPicPr>
          <p:cNvPr id="14" name="Picture 13" descr="A circular object with a number of lines and numbers&#10;&#10;AI-generated content may be incorrect.">
            <a:extLst>
              <a:ext uri="{FF2B5EF4-FFF2-40B4-BE49-F238E27FC236}">
                <a16:creationId xmlns:a16="http://schemas.microsoft.com/office/drawing/2014/main" id="{22ACD22E-9D75-E450-60D7-DE851639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2" t="10910" r="11665" b="9814"/>
          <a:stretch>
            <a:fillRect/>
          </a:stretch>
        </p:blipFill>
        <p:spPr>
          <a:xfrm>
            <a:off x="4123944" y="1289304"/>
            <a:ext cx="3886185" cy="36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5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204BE-4998-6115-682A-B0FAF110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27E243-2B41-FFC8-98E0-05F06F567EBE}"/>
              </a:ext>
            </a:extLst>
          </p:cNvPr>
          <p:cNvSpPr txBox="1"/>
          <p:nvPr/>
        </p:nvSpPr>
        <p:spPr>
          <a:xfrm>
            <a:off x="1575412" y="49383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BB81-EDCE-8E6B-F232-6ABCDB779C08}"/>
              </a:ext>
            </a:extLst>
          </p:cNvPr>
          <p:cNvSpPr txBox="1"/>
          <p:nvPr/>
        </p:nvSpPr>
        <p:spPr>
          <a:xfrm>
            <a:off x="5721425" y="4971603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D42F4-0C64-16CD-C9EC-264AAA550D5A}"/>
              </a:ext>
            </a:extLst>
          </p:cNvPr>
          <p:cNvSpPr txBox="1"/>
          <p:nvPr/>
        </p:nvSpPr>
        <p:spPr>
          <a:xfrm>
            <a:off x="9557919" y="4952378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FBE77-B5BA-2DE5-40F3-DB9C13BA23A6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25</a:t>
            </a:r>
          </a:p>
        </p:txBody>
      </p:sp>
      <p:pic>
        <p:nvPicPr>
          <p:cNvPr id="4" name="Picture 3" descr="A circular graph with numbers and a chart&#10;&#10;AI-generated content may be incorrect.">
            <a:extLst>
              <a:ext uri="{FF2B5EF4-FFF2-40B4-BE49-F238E27FC236}">
                <a16:creationId xmlns:a16="http://schemas.microsoft.com/office/drawing/2014/main" id="{DAA5C13E-E53B-8F99-B56B-4DED977F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5" t="11046" r="11829" b="9589"/>
          <a:stretch>
            <a:fillRect/>
          </a:stretch>
        </p:blipFill>
        <p:spPr>
          <a:xfrm>
            <a:off x="8183880" y="1289304"/>
            <a:ext cx="3820103" cy="3701139"/>
          </a:xfrm>
          <a:prstGeom prst="rect">
            <a:avLst/>
          </a:prstGeom>
        </p:spPr>
      </p:pic>
      <p:pic>
        <p:nvPicPr>
          <p:cNvPr id="7" name="Picture 6" descr="A circular chart with a rainbow colored circle&#10;&#10;AI-generated content may be incorrect.">
            <a:extLst>
              <a:ext uri="{FF2B5EF4-FFF2-40B4-BE49-F238E27FC236}">
                <a16:creationId xmlns:a16="http://schemas.microsoft.com/office/drawing/2014/main" id="{D12720A9-A40F-9B8D-5E24-569BFAED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14" t="10992" r="10952" b="9643"/>
          <a:stretch>
            <a:fillRect/>
          </a:stretch>
        </p:blipFill>
        <p:spPr>
          <a:xfrm>
            <a:off x="82296" y="1289303"/>
            <a:ext cx="3888521" cy="3703320"/>
          </a:xfrm>
          <a:prstGeom prst="rect">
            <a:avLst/>
          </a:prstGeom>
        </p:spPr>
      </p:pic>
      <p:pic>
        <p:nvPicPr>
          <p:cNvPr id="9" name="Picture 8" descr="A circular chart with a graph&#10;&#10;AI-generated content may be incorrect.">
            <a:extLst>
              <a:ext uri="{FF2B5EF4-FFF2-40B4-BE49-F238E27FC236}">
                <a16:creationId xmlns:a16="http://schemas.microsoft.com/office/drawing/2014/main" id="{0B8451DC-1279-ADBD-F218-0B5EF488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6" t="10992" r="11451" b="9643"/>
          <a:stretch>
            <a:fillRect/>
          </a:stretch>
        </p:blipFill>
        <p:spPr>
          <a:xfrm>
            <a:off x="4123944" y="1289304"/>
            <a:ext cx="3886185" cy="37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4018-0339-AC69-2256-6A84E5D5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6F3A78-0E4C-C28D-D97C-905C1CFB00F3}"/>
              </a:ext>
            </a:extLst>
          </p:cNvPr>
          <p:cNvSpPr txBox="1"/>
          <p:nvPr/>
        </p:nvSpPr>
        <p:spPr>
          <a:xfrm>
            <a:off x="1575412" y="49383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F7846-4D4C-453C-C6B1-5F89F0C48563}"/>
              </a:ext>
            </a:extLst>
          </p:cNvPr>
          <p:cNvSpPr txBox="1"/>
          <p:nvPr/>
        </p:nvSpPr>
        <p:spPr>
          <a:xfrm>
            <a:off x="5721425" y="4971603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0A722-9C62-6C36-57AF-536480926A8E}"/>
              </a:ext>
            </a:extLst>
          </p:cNvPr>
          <p:cNvSpPr txBox="1"/>
          <p:nvPr/>
        </p:nvSpPr>
        <p:spPr>
          <a:xfrm>
            <a:off x="9557919" y="4952378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A15FB-03D7-BA02-5FAC-0174746C32BA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30</a:t>
            </a:r>
          </a:p>
        </p:txBody>
      </p:sp>
      <p:pic>
        <p:nvPicPr>
          <p:cNvPr id="3" name="Picture 2" descr="A blue and green circular graph&#10;&#10;AI-generated content may be incorrect.">
            <a:extLst>
              <a:ext uri="{FF2B5EF4-FFF2-40B4-BE49-F238E27FC236}">
                <a16:creationId xmlns:a16="http://schemas.microsoft.com/office/drawing/2014/main" id="{0D08D9D8-6060-6FB7-B299-C399036B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8" t="10761" r="11429" b="9874"/>
          <a:stretch>
            <a:fillRect/>
          </a:stretch>
        </p:blipFill>
        <p:spPr>
          <a:xfrm>
            <a:off x="8183880" y="1289304"/>
            <a:ext cx="3886185" cy="3701139"/>
          </a:xfrm>
          <a:prstGeom prst="rect">
            <a:avLst/>
          </a:prstGeom>
        </p:spPr>
      </p:pic>
      <p:pic>
        <p:nvPicPr>
          <p:cNvPr id="6" name="Picture 5" descr="A circular chart with a graph and a bar&#10;&#10;AI-generated content may be incorrect.">
            <a:extLst>
              <a:ext uri="{FF2B5EF4-FFF2-40B4-BE49-F238E27FC236}">
                <a16:creationId xmlns:a16="http://schemas.microsoft.com/office/drawing/2014/main" id="{9F24D8C4-0C19-EAD2-1D01-3D69820C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7" t="10466" r="10910" b="10216"/>
          <a:stretch>
            <a:fillRect/>
          </a:stretch>
        </p:blipFill>
        <p:spPr>
          <a:xfrm>
            <a:off x="82295" y="1289304"/>
            <a:ext cx="3890778" cy="3703320"/>
          </a:xfrm>
          <a:prstGeom prst="rect">
            <a:avLst/>
          </a:prstGeom>
        </p:spPr>
      </p:pic>
      <p:pic>
        <p:nvPicPr>
          <p:cNvPr id="14" name="Picture 13" descr="A blue and green circle with a chart&#10;&#10;AI-generated content may be incorrect.">
            <a:extLst>
              <a:ext uri="{FF2B5EF4-FFF2-40B4-BE49-F238E27FC236}">
                <a16:creationId xmlns:a16="http://schemas.microsoft.com/office/drawing/2014/main" id="{4E45B249-11CF-7DEB-A515-CDF6036CD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" t="11117" r="10776" b="9566"/>
          <a:stretch>
            <a:fillRect/>
          </a:stretch>
        </p:blipFill>
        <p:spPr>
          <a:xfrm>
            <a:off x="4123944" y="1289304"/>
            <a:ext cx="3886277" cy="36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210C7-273B-95F8-8ABD-23A210CD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97930B-A4D9-3D00-8DBC-9B02E76A1563}"/>
              </a:ext>
            </a:extLst>
          </p:cNvPr>
          <p:cNvSpPr txBox="1"/>
          <p:nvPr/>
        </p:nvSpPr>
        <p:spPr>
          <a:xfrm>
            <a:off x="701039" y="519970"/>
            <a:ext cx="95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 600eV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A8CEED-2B18-8FCF-9020-E91E4E6DD878}"/>
              </a:ext>
            </a:extLst>
          </p:cNvPr>
          <p:cNvSpPr txBox="1"/>
          <p:nvPr/>
        </p:nvSpPr>
        <p:spPr>
          <a:xfrm>
            <a:off x="2495774" y="785308"/>
            <a:ext cx="602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=  600.00 eV     MEAN FREE PATH = 13.368 ANGSTROEMS</a:t>
            </a:r>
          </a:p>
        </p:txBody>
      </p:sp>
    </p:spTree>
    <p:extLst>
      <p:ext uri="{BB962C8B-B14F-4D97-AF65-F5344CB8AC3E}">
        <p14:creationId xmlns:p14="http://schemas.microsoft.com/office/powerpoint/2010/main" val="57662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A5C7-F89F-F231-FD63-A5286A34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108E2D-7F54-1B59-6B06-37C24734383B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8187C-3B5B-C536-C602-DA71AB1CE0F7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BD8F6-4007-9B2E-EA5C-A4E0CFF92AE4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0A937-476B-0DCD-EACE-B7A8C4686E16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10</a:t>
            </a:r>
          </a:p>
        </p:txBody>
      </p:sp>
      <p:pic>
        <p:nvPicPr>
          <p:cNvPr id="3" name="Picture 2" descr="A purple circle with green and yellow dots&#10;&#10;AI-generated content may be incorrect.">
            <a:extLst>
              <a:ext uri="{FF2B5EF4-FFF2-40B4-BE49-F238E27FC236}">
                <a16:creationId xmlns:a16="http://schemas.microsoft.com/office/drawing/2014/main" id="{05C8B5D7-0717-E5FD-7C5D-24D567E1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62" t="11432" r="11625" b="10416"/>
          <a:stretch>
            <a:fillRect/>
          </a:stretch>
        </p:blipFill>
        <p:spPr>
          <a:xfrm>
            <a:off x="8186952" y="1197864"/>
            <a:ext cx="4005048" cy="4252000"/>
          </a:xfrm>
          <a:prstGeom prst="rect">
            <a:avLst/>
          </a:prstGeom>
        </p:spPr>
      </p:pic>
      <p:pic>
        <p:nvPicPr>
          <p:cNvPr id="8" name="Picture 7" descr="A colorful circle with a scale&#10;&#10;AI-generated content may be incorrect.">
            <a:extLst>
              <a:ext uri="{FF2B5EF4-FFF2-40B4-BE49-F238E27FC236}">
                <a16:creationId xmlns:a16="http://schemas.microsoft.com/office/drawing/2014/main" id="{A82BF4E3-A822-2E7E-2325-4365C5A7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7" t="11354" r="12557" b="10491"/>
          <a:stretch>
            <a:fillRect/>
          </a:stretch>
        </p:blipFill>
        <p:spPr>
          <a:xfrm>
            <a:off x="4096658" y="1197864"/>
            <a:ext cx="3998682" cy="4252163"/>
          </a:xfrm>
          <a:prstGeom prst="rect">
            <a:avLst/>
          </a:prstGeom>
        </p:spPr>
      </p:pic>
      <p:pic>
        <p:nvPicPr>
          <p:cNvPr id="14" name="Picture 13" descr="A blue and green circle with a white line&#10;&#10;AI-generated content may be incorrect.">
            <a:extLst>
              <a:ext uri="{FF2B5EF4-FFF2-40B4-BE49-F238E27FC236}">
                <a16:creationId xmlns:a16="http://schemas.microsoft.com/office/drawing/2014/main" id="{1C08546C-0964-83AC-6668-F164B2F6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4" t="11467" r="11592" b="10338"/>
          <a:stretch>
            <a:fillRect/>
          </a:stretch>
        </p:blipFill>
        <p:spPr>
          <a:xfrm>
            <a:off x="87748" y="1197739"/>
            <a:ext cx="4008910" cy="4254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8E03D2-BF04-9F0C-0B0A-4CCBABB27CD2}"/>
              </a:ext>
            </a:extLst>
          </p:cNvPr>
          <p:cNvSpPr txBox="1"/>
          <p:nvPr/>
        </p:nvSpPr>
        <p:spPr>
          <a:xfrm>
            <a:off x="2092203" y="296091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13.32392  angstrom at energy   44.09920</a:t>
            </a:r>
          </a:p>
        </p:txBody>
      </p:sp>
    </p:spTree>
    <p:extLst>
      <p:ext uri="{BB962C8B-B14F-4D97-AF65-F5344CB8AC3E}">
        <p14:creationId xmlns:p14="http://schemas.microsoft.com/office/powerpoint/2010/main" val="91338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CE96-B68D-6975-0DF4-1B2E1916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BD3EAF-D12A-6F45-5EAA-F984621A9F98}"/>
              </a:ext>
            </a:extLst>
          </p:cNvPr>
          <p:cNvSpPr txBox="1"/>
          <p:nvPr/>
        </p:nvSpPr>
        <p:spPr>
          <a:xfrm>
            <a:off x="1135785" y="54183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7AF63-DBAA-E4BE-AC84-3772A445010B}"/>
              </a:ext>
            </a:extLst>
          </p:cNvPr>
          <p:cNvSpPr txBox="1"/>
          <p:nvPr/>
        </p:nvSpPr>
        <p:spPr>
          <a:xfrm>
            <a:off x="5346852" y="547559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0B008-C509-5CC7-6A4F-CECB86C9CDA7}"/>
              </a:ext>
            </a:extLst>
          </p:cNvPr>
          <p:cNvSpPr txBox="1"/>
          <p:nvPr/>
        </p:nvSpPr>
        <p:spPr>
          <a:xfrm>
            <a:off x="9557919" y="5418394"/>
            <a:ext cx="91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55EF1-9574-A213-CDA1-5083A3C07CF9}"/>
              </a:ext>
            </a:extLst>
          </p:cNvPr>
          <p:cNvSpPr txBox="1"/>
          <p:nvPr/>
        </p:nvSpPr>
        <p:spPr>
          <a:xfrm>
            <a:off x="313508" y="29609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Radius 15</a:t>
            </a:r>
          </a:p>
        </p:txBody>
      </p:sp>
      <p:pic>
        <p:nvPicPr>
          <p:cNvPr id="2" name="Picture 1" descr="A purple circle with green dots and a white line&#10;&#10;AI-generated content may be incorrect.">
            <a:extLst>
              <a:ext uri="{FF2B5EF4-FFF2-40B4-BE49-F238E27FC236}">
                <a16:creationId xmlns:a16="http://schemas.microsoft.com/office/drawing/2014/main" id="{A11DA0AE-051A-AAEA-E618-637A0BE3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4" t="11554" r="12633" b="10294"/>
          <a:stretch>
            <a:fillRect/>
          </a:stretch>
        </p:blipFill>
        <p:spPr>
          <a:xfrm>
            <a:off x="8183880" y="1197864"/>
            <a:ext cx="4005048" cy="4252000"/>
          </a:xfrm>
          <a:prstGeom prst="rect">
            <a:avLst/>
          </a:prstGeom>
        </p:spPr>
      </p:pic>
      <p:pic>
        <p:nvPicPr>
          <p:cNvPr id="4" name="Picture 3" descr="A blue circle with yellow and green circles&#10;&#10;AI-generated content may be incorrect.">
            <a:extLst>
              <a:ext uri="{FF2B5EF4-FFF2-40B4-BE49-F238E27FC236}">
                <a16:creationId xmlns:a16="http://schemas.microsoft.com/office/drawing/2014/main" id="{9DCB9DAA-BB8C-34FB-7EAB-179D4A6E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36" t="11547" r="11968" b="10257"/>
          <a:stretch>
            <a:fillRect/>
          </a:stretch>
        </p:blipFill>
        <p:spPr>
          <a:xfrm>
            <a:off x="91440" y="1197864"/>
            <a:ext cx="3998682" cy="4254395"/>
          </a:xfrm>
          <a:prstGeom prst="rect">
            <a:avLst/>
          </a:prstGeom>
        </p:spPr>
      </p:pic>
      <p:pic>
        <p:nvPicPr>
          <p:cNvPr id="5" name="Picture 4" descr="A blue and green circular object with a white line&#10;&#10;AI-generated content may be incorrect.">
            <a:extLst>
              <a:ext uri="{FF2B5EF4-FFF2-40B4-BE49-F238E27FC236}">
                <a16:creationId xmlns:a16="http://schemas.microsoft.com/office/drawing/2014/main" id="{B15445CE-63DA-5DCC-B10E-E7C4FC7B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4" t="11294" r="11780" b="10510"/>
          <a:stretch>
            <a:fillRect/>
          </a:stretch>
        </p:blipFill>
        <p:spPr>
          <a:xfrm>
            <a:off x="4096512" y="1197864"/>
            <a:ext cx="3998682" cy="4254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55431-411C-40C3-F88A-F75D679E5B6B}"/>
              </a:ext>
            </a:extLst>
          </p:cNvPr>
          <p:cNvSpPr txBox="1"/>
          <p:nvPr/>
        </p:nvSpPr>
        <p:spPr>
          <a:xfrm>
            <a:off x="2092203" y="296091"/>
            <a:ext cx="483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mfp</a:t>
            </a:r>
            <a:r>
              <a:rPr lang="en-US" dirty="0"/>
              <a:t> =  13.48836  angstrom at energy   44.09920</a:t>
            </a:r>
          </a:p>
          <a:p>
            <a:r>
              <a:rPr lang="en-US" dirty="0" err="1"/>
              <a:t>mfp</a:t>
            </a:r>
            <a:r>
              <a:rPr lang="en-US" dirty="0"/>
              <a:t> =  13.48794  angstrom at energy   44.09920</a:t>
            </a:r>
          </a:p>
        </p:txBody>
      </p:sp>
    </p:spTree>
    <p:extLst>
      <p:ext uri="{BB962C8B-B14F-4D97-AF65-F5344CB8AC3E}">
        <p14:creationId xmlns:p14="http://schemas.microsoft.com/office/powerpoint/2010/main" val="342430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191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安田　新</dc:creator>
  <cp:lastModifiedBy>安田　新</cp:lastModifiedBy>
  <cp:revision>13</cp:revision>
  <dcterms:created xsi:type="dcterms:W3CDTF">2025-09-28T13:43:52Z</dcterms:created>
  <dcterms:modified xsi:type="dcterms:W3CDTF">2025-09-29T21:29:51Z</dcterms:modified>
</cp:coreProperties>
</file>